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0" r:id="rId6"/>
    <p:sldId id="263" r:id="rId7"/>
    <p:sldId id="266" r:id="rId8"/>
    <p:sldId id="261" r:id="rId9"/>
    <p:sldId id="264" r:id="rId10"/>
    <p:sldId id="267" r:id="rId11"/>
    <p:sldId id="262" r:id="rId12"/>
    <p:sldId id="265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3"/>
    <p:restoredTop sz="94570"/>
  </p:normalViewPr>
  <p:slideViewPr>
    <p:cSldViewPr>
      <p:cViewPr varScale="1">
        <p:scale>
          <a:sx n="81" d="100"/>
          <a:sy n="81" d="100"/>
        </p:scale>
        <p:origin x="128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2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503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78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8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44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2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0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1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3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BAB4-8B8D-41DD-85C7-81A0CA96200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827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Health Tracking and the Digital Twin Dilemma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FEA5A-3033-3A0A-E599-223C1565BC84}"/>
              </a:ext>
            </a:extLst>
          </p:cNvPr>
          <p:cNvSpPr txBox="1"/>
          <p:nvPr/>
        </p:nvSpPr>
        <p:spPr>
          <a:xfrm>
            <a:off x="1181100" y="54864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Hunter Shaw, Daniel </a:t>
            </a:r>
            <a:r>
              <a:rPr lang="en-US" dirty="0" err="1"/>
              <a:t>Nicusan</a:t>
            </a:r>
            <a:r>
              <a:rPr lang="en-US" dirty="0"/>
              <a:t>, Riya Rami, </a:t>
            </a:r>
            <a:r>
              <a:rPr lang="en-US" dirty="0" err="1"/>
              <a:t>Babacar</a:t>
            </a:r>
            <a:r>
              <a:rPr lang="en-US" dirty="0"/>
              <a:t> Lemon, </a:t>
            </a:r>
            <a:r>
              <a:rPr lang="en-US" dirty="0" err="1"/>
              <a:t>Shayan</a:t>
            </a:r>
            <a:r>
              <a:rPr lang="en-US" dirty="0"/>
              <a:t> Khan, Jordan Grimes, </a:t>
            </a:r>
            <a:r>
              <a:rPr lang="en-US" dirty="0" err="1"/>
              <a:t>Yulung</a:t>
            </a:r>
            <a:r>
              <a:rPr lang="en-US" dirty="0"/>
              <a:t> Chen, and </a:t>
            </a:r>
            <a:r>
              <a:rPr lang="en-US" dirty="0" err="1"/>
              <a:t>Syeda</a:t>
            </a:r>
            <a:r>
              <a:rPr lang="en-US" dirty="0"/>
              <a:t> Zeeshan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D1-0908-631E-3BA3-10404A3A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BF32-FCD7-B049-D731-CB4194AF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Exploitation of data</a:t>
            </a:r>
          </a:p>
          <a:p>
            <a:r>
              <a:rPr lang="en-US" dirty="0"/>
              <a:t>Invasion of privacy</a:t>
            </a:r>
          </a:p>
          <a:p>
            <a:r>
              <a:rPr lang="en-US" dirty="0"/>
              <a:t>Security risk</a:t>
            </a:r>
          </a:p>
        </p:txBody>
      </p:sp>
    </p:spTree>
    <p:extLst>
      <p:ext uri="{BB962C8B-B14F-4D97-AF65-F5344CB8AC3E}">
        <p14:creationId xmlns:p14="http://schemas.microsoft.com/office/powerpoint/2010/main" val="49069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827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A9A399-64D5-7EBC-6CF3-605C1F28EB34}"/>
              </a:ext>
            </a:extLst>
          </p:cNvPr>
          <p:cNvSpPr txBox="1"/>
          <p:nvPr/>
        </p:nvSpPr>
        <p:spPr>
          <a:xfrm>
            <a:off x="2552700" y="2367171"/>
            <a:ext cx="403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Detection of Health Problems</a:t>
            </a:r>
          </a:p>
        </p:txBody>
      </p:sp>
    </p:spTree>
    <p:extLst>
      <p:ext uri="{BB962C8B-B14F-4D97-AF65-F5344CB8AC3E}">
        <p14:creationId xmlns:p14="http://schemas.microsoft.com/office/powerpoint/2010/main" val="64736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429F-D4AF-FF9A-4D30-9A645A68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5B99-2464-D961-BDD8-4330DB32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 of sensors, semiconductors, electrocardiograms and </a:t>
            </a:r>
            <a:r>
              <a:rPr lang="en-US" dirty="0" err="1"/>
              <a:t>oscillometric</a:t>
            </a:r>
            <a:r>
              <a:rPr lang="en-US" dirty="0"/>
              <a:t> blood pressure sensors</a:t>
            </a:r>
          </a:p>
          <a:p>
            <a:r>
              <a:rPr lang="en-US" dirty="0"/>
              <a:t>Consumer wearables for healthcare have an easy-to-use interface </a:t>
            </a:r>
          </a:p>
          <a:p>
            <a:r>
              <a:rPr lang="en-US" dirty="0"/>
              <a:t>The number of patients using health care apps is around 75 million and will rise to 84 million</a:t>
            </a:r>
          </a:p>
        </p:txBody>
      </p:sp>
    </p:spTree>
    <p:extLst>
      <p:ext uri="{BB962C8B-B14F-4D97-AF65-F5344CB8AC3E}">
        <p14:creationId xmlns:p14="http://schemas.microsoft.com/office/powerpoint/2010/main" val="76097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D1-0908-631E-3BA3-10404A3A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BF32-FCD7-B049-D731-CB4194AF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vary in accuracy based on factors like the user’s skin color and body mass index</a:t>
            </a:r>
          </a:p>
          <a:p>
            <a:r>
              <a:rPr lang="en-US" dirty="0"/>
              <a:t>Users can become addicted to watching their result and begin obsessing over them</a:t>
            </a:r>
          </a:p>
          <a:p>
            <a:r>
              <a:rPr lang="en-US" dirty="0"/>
              <a:t>The data provided can cause as much anxiety as it </a:t>
            </a:r>
            <a:r>
              <a:rPr lang="en-US"/>
              <a:t>does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827"/>
            <a:lum/>
          </a:blip>
          <a:srcRect/>
          <a:stretch>
            <a:fillRect l="-1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3F350E-9D94-6591-93CE-C7C04F61D986}"/>
              </a:ext>
            </a:extLst>
          </p:cNvPr>
          <p:cNvSpPr txBox="1"/>
          <p:nvPr/>
        </p:nvSpPr>
        <p:spPr>
          <a:xfrm>
            <a:off x="2667000" y="2921168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171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82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A9A399-64D5-7EBC-6CF3-605C1F28EB34}"/>
              </a:ext>
            </a:extLst>
          </p:cNvPr>
          <p:cNvSpPr txBox="1"/>
          <p:nvPr/>
        </p:nvSpPr>
        <p:spPr>
          <a:xfrm>
            <a:off x="2971800" y="2701379"/>
            <a:ext cx="3200400" cy="145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Wearable Technology</a:t>
            </a:r>
          </a:p>
        </p:txBody>
      </p:sp>
    </p:spTree>
    <p:extLst>
      <p:ext uri="{BB962C8B-B14F-4D97-AF65-F5344CB8AC3E}">
        <p14:creationId xmlns:p14="http://schemas.microsoft.com/office/powerpoint/2010/main" val="373984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429F-D4AF-FF9A-4D30-9A645A68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5B99-2464-D961-BDD8-4330DB32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saving</a:t>
            </a:r>
          </a:p>
          <a:p>
            <a:r>
              <a:rPr lang="en-US" dirty="0"/>
              <a:t>Easy collection of data</a:t>
            </a:r>
          </a:p>
          <a:p>
            <a:r>
              <a:rPr lang="en-US" dirty="0"/>
              <a:t>Issues diagnosed quicker</a:t>
            </a:r>
          </a:p>
        </p:txBody>
      </p:sp>
    </p:spTree>
    <p:extLst>
      <p:ext uri="{BB962C8B-B14F-4D97-AF65-F5344CB8AC3E}">
        <p14:creationId xmlns:p14="http://schemas.microsoft.com/office/powerpoint/2010/main" val="74917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D1-0908-631E-3BA3-10404A3A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BF32-FCD7-B049-D731-CB4194AF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</a:t>
            </a:r>
          </a:p>
          <a:p>
            <a:r>
              <a:rPr lang="en-US" dirty="0"/>
              <a:t>Can be easily manipulated</a:t>
            </a:r>
          </a:p>
          <a:p>
            <a:r>
              <a:rPr lang="en-US" dirty="0"/>
              <a:t>Has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823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A9A399-64D5-7EBC-6CF3-605C1F28EB34}"/>
              </a:ext>
            </a:extLst>
          </p:cNvPr>
          <p:cNvSpPr txBox="1"/>
          <p:nvPr/>
        </p:nvSpPr>
        <p:spPr>
          <a:xfrm>
            <a:off x="2819400" y="2819400"/>
            <a:ext cx="350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		Data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983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429F-D4AF-FF9A-4D30-9A645A68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5B99-2464-D961-BDD8-4330DB32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access for patients to see their data</a:t>
            </a:r>
          </a:p>
          <a:p>
            <a:r>
              <a:rPr lang="en-US" dirty="0"/>
              <a:t>Helps people stay healthy</a:t>
            </a:r>
          </a:p>
          <a:p>
            <a:r>
              <a:rPr lang="en-US"/>
              <a:t>Constantly evolving</a:t>
            </a:r>
          </a:p>
        </p:txBody>
      </p:sp>
    </p:spTree>
    <p:extLst>
      <p:ext uri="{BB962C8B-B14F-4D97-AF65-F5344CB8AC3E}">
        <p14:creationId xmlns:p14="http://schemas.microsoft.com/office/powerpoint/2010/main" val="28850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D1-0908-631E-3BA3-10404A3A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BF32-FCD7-B049-D731-CB4194AF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362200"/>
            <a:ext cx="8305800" cy="3742572"/>
          </a:xfrm>
        </p:spPr>
        <p:txBody>
          <a:bodyPr>
            <a:normAutofit/>
          </a:bodyPr>
          <a:lstStyle/>
          <a:p>
            <a:r>
              <a:rPr lang="en-US" dirty="0"/>
              <a:t>Digital obsolescence may obstruct reutilizing data</a:t>
            </a:r>
          </a:p>
          <a:p>
            <a:r>
              <a:rPr lang="en-US" dirty="0"/>
              <a:t>Developers might suffer a close-down which affects service maintenance and obtaining data entrusted to service providers</a:t>
            </a:r>
          </a:p>
          <a:p>
            <a:r>
              <a:rPr lang="en-US" dirty="0"/>
              <a:t>Inaccessible data would impact health treatment quality</a:t>
            </a:r>
          </a:p>
        </p:txBody>
      </p:sp>
    </p:spTree>
    <p:extLst>
      <p:ext uri="{BB962C8B-B14F-4D97-AF65-F5344CB8AC3E}">
        <p14:creationId xmlns:p14="http://schemas.microsoft.com/office/powerpoint/2010/main" val="125920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827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A9A399-64D5-7EBC-6CF3-605C1F28EB34}"/>
              </a:ext>
            </a:extLst>
          </p:cNvPr>
          <p:cNvSpPr txBox="1"/>
          <p:nvPr/>
        </p:nvSpPr>
        <p:spPr>
          <a:xfrm>
            <a:off x="2286000" y="3044279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Quantity of Data</a:t>
            </a:r>
          </a:p>
        </p:txBody>
      </p:sp>
    </p:spTree>
    <p:extLst>
      <p:ext uri="{BB962C8B-B14F-4D97-AF65-F5344CB8AC3E}">
        <p14:creationId xmlns:p14="http://schemas.microsoft.com/office/powerpoint/2010/main" val="211107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429F-D4AF-FF9A-4D30-9A645A68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5B99-2464-D961-BDD8-4330DB32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recognition rate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digital twin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Wealth of resources for healing.</a:t>
            </a:r>
          </a:p>
        </p:txBody>
      </p:sp>
    </p:spTree>
    <p:extLst>
      <p:ext uri="{BB962C8B-B14F-4D97-AF65-F5344CB8AC3E}">
        <p14:creationId xmlns:p14="http://schemas.microsoft.com/office/powerpoint/2010/main" val="354142049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219</Words>
  <Application>Microsoft Office PowerPoint</Application>
  <PresentationFormat>如螢幕大小 (4:3)</PresentationFormat>
  <Paragraphs>42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Berlin</vt:lpstr>
      <vt:lpstr>Health Tracking and the Digital Twin Dilemma</vt:lpstr>
      <vt:lpstr>PowerPoint 簡報</vt:lpstr>
      <vt:lpstr>PRO</vt:lpstr>
      <vt:lpstr>CON</vt:lpstr>
      <vt:lpstr>PowerPoint 簡報</vt:lpstr>
      <vt:lpstr>PRO</vt:lpstr>
      <vt:lpstr>CON</vt:lpstr>
      <vt:lpstr>PowerPoint 簡報</vt:lpstr>
      <vt:lpstr>PRO</vt:lpstr>
      <vt:lpstr>CON</vt:lpstr>
      <vt:lpstr>PowerPoint 簡報</vt:lpstr>
      <vt:lpstr>PRO</vt:lpstr>
      <vt:lpstr>CON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2012-08-24T00:53:15Z</dcterms:created>
  <dcterms:modified xsi:type="dcterms:W3CDTF">2022-10-18T16:00:44Z</dcterms:modified>
</cp:coreProperties>
</file>